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E72F5D-5589-492A-B1C2-2C6CBF3E75F0}" v="1100" dt="2019-08-07T06:26:23.5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025" autoAdjust="0"/>
    <p:restoredTop sz="99405" autoAdjust="0"/>
  </p:normalViewPr>
  <p:slideViewPr>
    <p:cSldViewPr snapToGrid="0">
      <p:cViewPr varScale="1">
        <p:scale>
          <a:sx n="69" d="100"/>
          <a:sy n="69" d="100"/>
        </p:scale>
        <p:origin x="1444" y="3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i Hiltunen" userId="46bfb93b-1d31-4edd-a6b4-69d98f885626" providerId="ADAL" clId="{3DE72F5D-5589-492A-B1C2-2C6CBF3E75F0}"/>
    <pc:docChg chg="undo modSld">
      <pc:chgData name="Jari Hiltunen" userId="46bfb93b-1d31-4edd-a6b4-69d98f885626" providerId="ADAL" clId="{3DE72F5D-5589-492A-B1C2-2C6CBF3E75F0}" dt="2019-08-07T06:26:23.575" v="1098" actId="20577"/>
      <pc:docMkLst>
        <pc:docMk/>
      </pc:docMkLst>
      <pc:sldChg chg="addSp delSp modSp">
        <pc:chgData name="Jari Hiltunen" userId="46bfb93b-1d31-4edd-a6b4-69d98f885626" providerId="ADAL" clId="{3DE72F5D-5589-492A-B1C2-2C6CBF3E75F0}" dt="2019-08-07T05:55:01.258" v="406"/>
        <pc:sldMkLst>
          <pc:docMk/>
          <pc:sldMk cId="1733073997" sldId="256"/>
        </pc:sldMkLst>
        <pc:graphicFrameChg chg="mod">
          <ac:chgData name="Jari Hiltunen" userId="46bfb93b-1d31-4edd-a6b4-69d98f885626" providerId="ADAL" clId="{3DE72F5D-5589-492A-B1C2-2C6CBF3E75F0}" dt="2019-08-07T05:54:37.695" v="403"/>
          <ac:graphicFrameMkLst>
            <pc:docMk/>
            <pc:sldMk cId="1733073997" sldId="256"/>
            <ac:graphicFrameMk id="2" creationId="{06C06EDD-132B-4D06-84B4-820536826BB7}"/>
          </ac:graphicFrameMkLst>
        </pc:graphicFrameChg>
        <pc:graphicFrameChg chg="mod modGraphic">
          <ac:chgData name="Jari Hiltunen" userId="46bfb93b-1d31-4edd-a6b4-69d98f885626" providerId="ADAL" clId="{3DE72F5D-5589-492A-B1C2-2C6CBF3E75F0}" dt="2019-08-07T05:54:22.732" v="402" actId="20577"/>
          <ac:graphicFrameMkLst>
            <pc:docMk/>
            <pc:sldMk cId="1733073997" sldId="256"/>
            <ac:graphicFrameMk id="6" creationId="{4A36A9FB-7223-4131-9868-DC54BE9B9FC1}"/>
          </ac:graphicFrameMkLst>
        </pc:graphicFrameChg>
        <pc:graphicFrameChg chg="mod modGraphic">
          <ac:chgData name="Jari Hiltunen" userId="46bfb93b-1d31-4edd-a6b4-69d98f885626" providerId="ADAL" clId="{3DE72F5D-5589-492A-B1C2-2C6CBF3E75F0}" dt="2019-08-07T05:30:14.908" v="1" actId="14100"/>
          <ac:graphicFrameMkLst>
            <pc:docMk/>
            <pc:sldMk cId="1733073997" sldId="256"/>
            <ac:graphicFrameMk id="11" creationId="{3E7324D8-DA21-4E40-9D61-266BFE3D8A2E}"/>
          </ac:graphicFrameMkLst>
        </pc:graphicFrameChg>
        <pc:graphicFrameChg chg="mod">
          <ac:chgData name="Jari Hiltunen" userId="46bfb93b-1d31-4edd-a6b4-69d98f885626" providerId="ADAL" clId="{3DE72F5D-5589-492A-B1C2-2C6CBF3E75F0}" dt="2019-08-07T05:54:47.281" v="404"/>
          <ac:graphicFrameMkLst>
            <pc:docMk/>
            <pc:sldMk cId="1733073997" sldId="256"/>
            <ac:graphicFrameMk id="13" creationId="{AF85989C-1530-41EF-9152-2449D812A775}"/>
          </ac:graphicFrameMkLst>
        </pc:graphicFrameChg>
        <pc:graphicFrameChg chg="mod">
          <ac:chgData name="Jari Hiltunen" userId="46bfb93b-1d31-4edd-a6b4-69d98f885626" providerId="ADAL" clId="{3DE72F5D-5589-492A-B1C2-2C6CBF3E75F0}" dt="2019-08-07T05:54:55.376" v="405"/>
          <ac:graphicFrameMkLst>
            <pc:docMk/>
            <pc:sldMk cId="1733073997" sldId="256"/>
            <ac:graphicFrameMk id="14" creationId="{E8E4E876-1A8B-4518-8BA2-7826DC1F7EE4}"/>
          </ac:graphicFrameMkLst>
        </pc:graphicFrameChg>
        <pc:graphicFrameChg chg="mod">
          <ac:chgData name="Jari Hiltunen" userId="46bfb93b-1d31-4edd-a6b4-69d98f885626" providerId="ADAL" clId="{3DE72F5D-5589-492A-B1C2-2C6CBF3E75F0}" dt="2019-08-07T05:55:01.258" v="406"/>
          <ac:graphicFrameMkLst>
            <pc:docMk/>
            <pc:sldMk cId="1733073997" sldId="256"/>
            <ac:graphicFrameMk id="15" creationId="{8AF66ACA-5F5B-40C5-9C56-A22D840698AD}"/>
          </ac:graphicFrameMkLst>
        </pc:graphicFrameChg>
        <pc:picChg chg="del">
          <ac:chgData name="Jari Hiltunen" userId="46bfb93b-1d31-4edd-a6b4-69d98f885626" providerId="ADAL" clId="{3DE72F5D-5589-492A-B1C2-2C6CBF3E75F0}" dt="2019-08-07T05:42:00.181" v="12"/>
          <ac:picMkLst>
            <pc:docMk/>
            <pc:sldMk cId="1733073997" sldId="256"/>
            <ac:picMk id="3" creationId="{68D8EAE8-C680-4FF8-9646-11C8C74F99A3}"/>
          </ac:picMkLst>
        </pc:picChg>
        <pc:picChg chg="del">
          <ac:chgData name="Jari Hiltunen" userId="46bfb93b-1d31-4edd-a6b4-69d98f885626" providerId="ADAL" clId="{3DE72F5D-5589-492A-B1C2-2C6CBF3E75F0}" dt="2019-08-07T05:43:11.917" v="22"/>
          <ac:picMkLst>
            <pc:docMk/>
            <pc:sldMk cId="1733073997" sldId="256"/>
            <ac:picMk id="4" creationId="{C9E2B322-FA54-48B6-B1D0-B105654C19A0}"/>
          </ac:picMkLst>
        </pc:picChg>
        <pc:picChg chg="del">
          <ac:chgData name="Jari Hiltunen" userId="46bfb93b-1d31-4edd-a6b4-69d98f885626" providerId="ADAL" clId="{3DE72F5D-5589-492A-B1C2-2C6CBF3E75F0}" dt="2019-08-07T05:43:42.867" v="28"/>
          <ac:picMkLst>
            <pc:docMk/>
            <pc:sldMk cId="1733073997" sldId="256"/>
            <ac:picMk id="5" creationId="{CE635365-6E5D-49A5-9456-CFCCA7123AF5}"/>
          </ac:picMkLst>
        </pc:picChg>
        <pc:picChg chg="add mod">
          <ac:chgData name="Jari Hiltunen" userId="46bfb93b-1d31-4edd-a6b4-69d98f885626" providerId="ADAL" clId="{3DE72F5D-5589-492A-B1C2-2C6CBF3E75F0}" dt="2019-08-07T05:41:54.487" v="11" actId="1076"/>
          <ac:picMkLst>
            <pc:docMk/>
            <pc:sldMk cId="1733073997" sldId="256"/>
            <ac:picMk id="8" creationId="{E37706DE-83C7-4C80-B800-0D697FFCE773}"/>
          </ac:picMkLst>
        </pc:picChg>
        <pc:picChg chg="del">
          <ac:chgData name="Jari Hiltunen" userId="46bfb93b-1d31-4edd-a6b4-69d98f885626" providerId="ADAL" clId="{3DE72F5D-5589-492A-B1C2-2C6CBF3E75F0}" dt="2019-08-07T05:41:12.195" v="3"/>
          <ac:picMkLst>
            <pc:docMk/>
            <pc:sldMk cId="1733073997" sldId="256"/>
            <ac:picMk id="10" creationId="{00000000-0000-0000-0000-000000000000}"/>
          </ac:picMkLst>
        </pc:picChg>
        <pc:picChg chg="mod">
          <ac:chgData name="Jari Hiltunen" userId="46bfb93b-1d31-4edd-a6b4-69d98f885626" providerId="ADAL" clId="{3DE72F5D-5589-492A-B1C2-2C6CBF3E75F0}" dt="2019-08-07T05:44:13.795" v="34" actId="14100"/>
          <ac:picMkLst>
            <pc:docMk/>
            <pc:sldMk cId="1733073997" sldId="256"/>
            <ac:picMk id="12" creationId="{00000000-0000-0000-0000-000000000000}"/>
          </ac:picMkLst>
        </pc:picChg>
        <pc:picChg chg="add mod">
          <ac:chgData name="Jari Hiltunen" userId="46bfb93b-1d31-4edd-a6b4-69d98f885626" providerId="ADAL" clId="{3DE72F5D-5589-492A-B1C2-2C6CBF3E75F0}" dt="2019-08-07T05:42:42.936" v="17" actId="1076"/>
          <ac:picMkLst>
            <pc:docMk/>
            <pc:sldMk cId="1733073997" sldId="256"/>
            <ac:picMk id="16" creationId="{C0E4D155-50AC-4777-BD13-2EC6265B2BB2}"/>
          </ac:picMkLst>
        </pc:picChg>
        <pc:picChg chg="add mod">
          <ac:chgData name="Jari Hiltunen" userId="46bfb93b-1d31-4edd-a6b4-69d98f885626" providerId="ADAL" clId="{3DE72F5D-5589-492A-B1C2-2C6CBF3E75F0}" dt="2019-08-07T05:44:25.997" v="36" actId="1076"/>
          <ac:picMkLst>
            <pc:docMk/>
            <pc:sldMk cId="1733073997" sldId="256"/>
            <ac:picMk id="18" creationId="{EE7A6654-2778-4803-A533-8092C3BB427D}"/>
          </ac:picMkLst>
        </pc:picChg>
        <pc:picChg chg="add mod">
          <ac:chgData name="Jari Hiltunen" userId="46bfb93b-1d31-4edd-a6b4-69d98f885626" providerId="ADAL" clId="{3DE72F5D-5589-492A-B1C2-2C6CBF3E75F0}" dt="2019-08-07T05:44:22.313" v="35" actId="1076"/>
          <ac:picMkLst>
            <pc:docMk/>
            <pc:sldMk cId="1733073997" sldId="256"/>
            <ac:picMk id="20" creationId="{8D4200D0-B63C-42E5-8E37-7EF2A9740C89}"/>
          </ac:picMkLst>
        </pc:picChg>
        <pc:picChg chg="add mod">
          <ac:chgData name="Jari Hiltunen" userId="46bfb93b-1d31-4edd-a6b4-69d98f885626" providerId="ADAL" clId="{3DE72F5D-5589-492A-B1C2-2C6CBF3E75F0}" dt="2019-08-07T05:44:09.170" v="33" actId="1076"/>
          <ac:picMkLst>
            <pc:docMk/>
            <pc:sldMk cId="1733073997" sldId="256"/>
            <ac:picMk id="22" creationId="{5D6DF2E2-3644-4B5D-B9E1-FBEE5E4E8ABC}"/>
          </ac:picMkLst>
        </pc:picChg>
        <pc:picChg chg="del">
          <ac:chgData name="Jari Hiltunen" userId="46bfb93b-1d31-4edd-a6b4-69d98f885626" providerId="ADAL" clId="{3DE72F5D-5589-492A-B1C2-2C6CBF3E75F0}" dt="2019-08-07T05:42:53.739" v="19"/>
          <ac:picMkLst>
            <pc:docMk/>
            <pc:sldMk cId="1733073997" sldId="256"/>
            <ac:picMk id="1028" creationId="{00000000-0000-0000-0000-000000000000}"/>
          </ac:picMkLst>
        </pc:picChg>
      </pc:sldChg>
      <pc:sldChg chg="modSp">
        <pc:chgData name="Jari Hiltunen" userId="46bfb93b-1d31-4edd-a6b4-69d98f885626" providerId="ADAL" clId="{3DE72F5D-5589-492A-B1C2-2C6CBF3E75F0}" dt="2019-08-07T06:26:23.575" v="1098" actId="20577"/>
        <pc:sldMkLst>
          <pc:docMk/>
          <pc:sldMk cId="3150482687" sldId="257"/>
        </pc:sldMkLst>
        <pc:graphicFrameChg chg="mod modGraphic">
          <ac:chgData name="Jari Hiltunen" userId="46bfb93b-1d31-4edd-a6b4-69d98f885626" providerId="ADAL" clId="{3DE72F5D-5589-492A-B1C2-2C6CBF3E75F0}" dt="2019-08-07T06:26:23.575" v="1098" actId="20577"/>
          <ac:graphicFrameMkLst>
            <pc:docMk/>
            <pc:sldMk cId="3150482687" sldId="257"/>
            <ac:graphicFrameMk id="2" creationId="{99DF3A8A-4A9E-40CB-BDA4-E153888FB6B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273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6677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2791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8716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0046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9634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3588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391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7027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3765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63579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45F1F-96C7-4543-A2B1-E8B029994816}" type="datetimeFigureOut">
              <a:rPr lang="sv-SE" smtClean="0"/>
              <a:pPr/>
              <a:t>2019-08-08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B4C62-39DF-4E84-A14B-E21E44E6245F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5897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269" y="153752"/>
            <a:ext cx="1336958" cy="948549"/>
          </a:xfrm>
          <a:prstGeom prst="rect">
            <a:avLst/>
          </a:prstGeom>
        </p:spPr>
      </p:pic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06C06EDD-132B-4D06-84B4-820536826B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2076541"/>
              </p:ext>
            </p:extLst>
          </p:nvPr>
        </p:nvGraphicFramePr>
        <p:xfrm>
          <a:off x="1903335" y="1456459"/>
          <a:ext cx="1371600" cy="8492490"/>
        </p:xfrm>
        <a:graphic>
          <a:graphicData uri="http://schemas.openxmlformats.org/drawingml/2006/table">
            <a:tbl>
              <a:tblPr/>
              <a:tblGrid>
                <a:gridCol w="202731">
                  <a:extLst>
                    <a:ext uri="{9D8B030D-6E8A-4147-A177-3AD203B41FA5}">
                      <a16:colId xmlns:a16="http://schemas.microsoft.com/office/drawing/2014/main" val="2639755418"/>
                    </a:ext>
                  </a:extLst>
                </a:gridCol>
                <a:gridCol w="1168869">
                  <a:extLst>
                    <a:ext uri="{9D8B030D-6E8A-4147-A177-3AD203B41FA5}">
                      <a16:colId xmlns:a16="http://schemas.microsoft.com/office/drawing/2014/main" val="403560740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Spelarnas Namn</a:t>
                      </a:r>
                    </a:p>
                    <a:p>
                      <a:r>
                        <a:rPr lang="sv-SE" sz="1200" dirty="0" smtClean="0"/>
                        <a:t>1.</a:t>
                      </a:r>
                    </a:p>
                    <a:p>
                      <a:r>
                        <a:rPr lang="sv-SE" sz="1200" dirty="0" smtClean="0"/>
                        <a:t>2.</a:t>
                      </a:r>
                    </a:p>
                    <a:p>
                      <a:r>
                        <a:rPr lang="sv-SE" sz="1200" dirty="0" smtClean="0"/>
                        <a:t>3.</a:t>
                      </a:r>
                    </a:p>
                    <a:p>
                      <a:r>
                        <a:rPr lang="sv-SE" sz="1200" dirty="0" smtClean="0"/>
                        <a:t>4.</a:t>
                      </a:r>
                    </a:p>
                    <a:p>
                      <a:r>
                        <a:rPr lang="sv-SE" sz="1200" dirty="0" smtClean="0"/>
                        <a:t>5.</a:t>
                      </a:r>
                    </a:p>
                    <a:p>
                      <a:r>
                        <a:rPr lang="sv-SE" sz="1200" dirty="0" smtClean="0"/>
                        <a:t>6.</a:t>
                      </a:r>
                    </a:p>
                    <a:p>
                      <a:r>
                        <a:rPr lang="sv-SE" sz="1200" dirty="0" smtClean="0"/>
                        <a:t>7.</a:t>
                      </a:r>
                    </a:p>
                    <a:p>
                      <a:r>
                        <a:rPr lang="sv-SE" sz="1200" dirty="0" smtClean="0"/>
                        <a:t>8.</a:t>
                      </a:r>
                    </a:p>
                    <a:p>
                      <a:r>
                        <a:rPr lang="sv-SE" sz="1200" dirty="0" smtClean="0"/>
                        <a:t>9.</a:t>
                      </a:r>
                    </a:p>
                    <a:p>
                      <a:r>
                        <a:rPr lang="sv-SE" sz="1200" dirty="0" smtClean="0"/>
                        <a:t>10.</a:t>
                      </a:r>
                    </a:p>
                    <a:p>
                      <a:r>
                        <a:rPr lang="sv-SE" sz="1200" dirty="0" smtClean="0"/>
                        <a:t>11.</a:t>
                      </a:r>
                    </a:p>
                    <a:p>
                      <a:r>
                        <a:rPr lang="sv-SE" sz="1200" dirty="0" smtClean="0"/>
                        <a:t>12</a:t>
                      </a:r>
                    </a:p>
                    <a:p>
                      <a:r>
                        <a:rPr lang="sv-SE" sz="1200" dirty="0" smtClean="0"/>
                        <a:t>13.</a:t>
                      </a:r>
                    </a:p>
                    <a:p>
                      <a:r>
                        <a:rPr lang="sv-SE" sz="1200" dirty="0" smtClean="0"/>
                        <a:t>14.</a:t>
                      </a:r>
                    </a:p>
                    <a:p>
                      <a:r>
                        <a:rPr lang="sv-SE" sz="1200" dirty="0" smtClean="0"/>
                        <a:t>15</a:t>
                      </a:r>
                    </a:p>
                    <a:p>
                      <a:r>
                        <a:rPr lang="sv-SE" sz="1200" dirty="0" smtClean="0"/>
                        <a:t>16</a:t>
                      </a:r>
                    </a:p>
                    <a:p>
                      <a:r>
                        <a:rPr lang="sv-SE" sz="1200" dirty="0" smtClean="0"/>
                        <a:t>17</a:t>
                      </a:r>
                    </a:p>
                    <a:p>
                      <a:r>
                        <a:rPr lang="sv-SE" sz="1200" dirty="0" smtClean="0"/>
                        <a:t>18</a:t>
                      </a:r>
                    </a:p>
                    <a:p>
                      <a:endParaRPr lang="sv-SE" sz="1200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33774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069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77262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84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872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04658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1296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318114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5966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00750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85861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0821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6147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8265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07506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738393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80738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0807429"/>
                  </a:ext>
                </a:extLst>
              </a:tr>
            </a:tbl>
          </a:graphicData>
        </a:graphic>
      </p:graphicFrame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4A36A9FB-7223-4131-9868-DC54BE9B9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099108"/>
              </p:ext>
            </p:extLst>
          </p:nvPr>
        </p:nvGraphicFramePr>
        <p:xfrm>
          <a:off x="326122" y="1456459"/>
          <a:ext cx="1594957" cy="8003078"/>
        </p:xfrm>
        <a:graphic>
          <a:graphicData uri="http://schemas.openxmlformats.org/drawingml/2006/table">
            <a:tbl>
              <a:tblPr/>
              <a:tblGrid>
                <a:gridCol w="202798">
                  <a:extLst>
                    <a:ext uri="{9D8B030D-6E8A-4147-A177-3AD203B41FA5}">
                      <a16:colId xmlns:a16="http://schemas.microsoft.com/office/drawing/2014/main" val="2184725890"/>
                    </a:ext>
                  </a:extLst>
                </a:gridCol>
                <a:gridCol w="1392159">
                  <a:extLst>
                    <a:ext uri="{9D8B030D-6E8A-4147-A177-3AD203B41FA5}">
                      <a16:colId xmlns:a16="http://schemas.microsoft.com/office/drawing/2014/main" val="3120437617"/>
                    </a:ext>
                  </a:extLst>
                </a:gridCol>
              </a:tblGrid>
              <a:tr h="2893868">
                <a:tc>
                  <a:txBody>
                    <a:bodyPr/>
                    <a:lstStyle/>
                    <a:p>
                      <a:pPr algn="l"/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sv-SE" sz="1100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1789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sz="1100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42997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41273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28119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290417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94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747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6028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3347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6438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05769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13022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2931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2131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03259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923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1258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57453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363096"/>
                  </a:ext>
                </a:extLst>
              </a:tr>
            </a:tbl>
          </a:graphicData>
        </a:graphic>
      </p:graphicFrame>
      <p:graphicFrame>
        <p:nvGraphicFramePr>
          <p:cNvPr id="11" name="Tabell 10">
            <a:extLst>
              <a:ext uri="{FF2B5EF4-FFF2-40B4-BE49-F238E27FC236}">
                <a16:creationId xmlns:a16="http://schemas.microsoft.com/office/drawing/2014/main" id="{3E7324D8-DA21-4E40-9D61-266BFE3D8A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6643785"/>
              </p:ext>
            </p:extLst>
          </p:nvPr>
        </p:nvGraphicFramePr>
        <p:xfrm>
          <a:off x="3354427" y="1456459"/>
          <a:ext cx="1447800" cy="5676900"/>
        </p:xfrm>
        <a:graphic>
          <a:graphicData uri="http://schemas.openxmlformats.org/drawingml/2006/table">
            <a:tbl>
              <a:tblPr/>
              <a:tblGrid>
                <a:gridCol w="202755">
                  <a:extLst>
                    <a:ext uri="{9D8B030D-6E8A-4147-A177-3AD203B41FA5}">
                      <a16:colId xmlns:a16="http://schemas.microsoft.com/office/drawing/2014/main" val="1686560469"/>
                    </a:ext>
                  </a:extLst>
                </a:gridCol>
                <a:gridCol w="1245045">
                  <a:extLst>
                    <a:ext uri="{9D8B030D-6E8A-4147-A177-3AD203B41FA5}">
                      <a16:colId xmlns:a16="http://schemas.microsoft.com/office/drawing/2014/main" val="128118790"/>
                    </a:ext>
                  </a:extLst>
                </a:gridCol>
              </a:tblGrid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3132062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736944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637132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3921909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677018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0970615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228367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354276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3390972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07974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5515401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1971838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859474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114545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5958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4591264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4514077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7247646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0936978"/>
                  </a:ext>
                </a:extLst>
              </a:tr>
              <a:tr h="25267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3188201"/>
                  </a:ext>
                </a:extLst>
              </a:tr>
            </a:tbl>
          </a:graphicData>
        </a:graphic>
      </p:graphicFrame>
      <p:graphicFrame>
        <p:nvGraphicFramePr>
          <p:cNvPr id="13" name="Tabell 12">
            <a:extLst>
              <a:ext uri="{FF2B5EF4-FFF2-40B4-BE49-F238E27FC236}">
                <a16:creationId xmlns:a16="http://schemas.microsoft.com/office/drawing/2014/main" id="{AF85989C-1530-41EF-9152-2449D812A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041789"/>
              </p:ext>
            </p:extLst>
          </p:nvPr>
        </p:nvGraphicFramePr>
        <p:xfrm>
          <a:off x="5195997" y="1466890"/>
          <a:ext cx="1511300" cy="5109210"/>
        </p:xfrm>
        <a:graphic>
          <a:graphicData uri="http://schemas.openxmlformats.org/drawingml/2006/table">
            <a:tbl>
              <a:tblPr/>
              <a:tblGrid>
                <a:gridCol w="203200">
                  <a:extLst>
                    <a:ext uri="{9D8B030D-6E8A-4147-A177-3AD203B41FA5}">
                      <a16:colId xmlns:a16="http://schemas.microsoft.com/office/drawing/2014/main" val="4256635331"/>
                    </a:ext>
                  </a:extLst>
                </a:gridCol>
                <a:gridCol w="1308100">
                  <a:extLst>
                    <a:ext uri="{9D8B030D-6E8A-4147-A177-3AD203B41FA5}">
                      <a16:colId xmlns:a16="http://schemas.microsoft.com/office/drawing/2014/main" val="356023470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42722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65398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41749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560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0741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46655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8930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701226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987258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991924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72875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51501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08235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3841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8887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4805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177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9877169"/>
                  </a:ext>
                </a:extLst>
              </a:tr>
            </a:tbl>
          </a:graphicData>
        </a:graphic>
      </p:graphicFrame>
      <p:graphicFrame>
        <p:nvGraphicFramePr>
          <p:cNvPr id="14" name="Tabell 13">
            <a:extLst>
              <a:ext uri="{FF2B5EF4-FFF2-40B4-BE49-F238E27FC236}">
                <a16:creationId xmlns:a16="http://schemas.microsoft.com/office/drawing/2014/main" id="{E8E4E876-1A8B-4518-8BA2-7826DC1F7E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1042571"/>
              </p:ext>
            </p:extLst>
          </p:nvPr>
        </p:nvGraphicFramePr>
        <p:xfrm>
          <a:off x="6746356" y="1373789"/>
          <a:ext cx="1680100" cy="10184520"/>
        </p:xfrm>
        <a:graphic>
          <a:graphicData uri="http://schemas.openxmlformats.org/drawingml/2006/table">
            <a:tbl>
              <a:tblPr/>
              <a:tblGrid>
                <a:gridCol w="193393">
                  <a:extLst>
                    <a:ext uri="{9D8B030D-6E8A-4147-A177-3AD203B41FA5}">
                      <a16:colId xmlns:a16="http://schemas.microsoft.com/office/drawing/2014/main" val="1098108620"/>
                    </a:ext>
                  </a:extLst>
                </a:gridCol>
                <a:gridCol w="1486707">
                  <a:extLst>
                    <a:ext uri="{9D8B030D-6E8A-4147-A177-3AD203B41FA5}">
                      <a16:colId xmlns:a16="http://schemas.microsoft.com/office/drawing/2014/main" val="2762231373"/>
                    </a:ext>
                  </a:extLst>
                </a:gridCol>
              </a:tblGrid>
              <a:tr h="729501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dirty="0" smtClean="0"/>
                        <a:t>Spelarnas</a:t>
                      </a:r>
                      <a:r>
                        <a:rPr lang="sv-SE" sz="1200" baseline="0" dirty="0" smtClean="0"/>
                        <a:t> Namn:</a:t>
                      </a:r>
                    </a:p>
                    <a:p>
                      <a:r>
                        <a:rPr lang="sv-SE" sz="1200" baseline="0" dirty="0" smtClean="0"/>
                        <a:t>1.</a:t>
                      </a:r>
                    </a:p>
                    <a:p>
                      <a:r>
                        <a:rPr lang="sv-SE" sz="1200" baseline="0" dirty="0" smtClean="0"/>
                        <a:t>2.</a:t>
                      </a:r>
                    </a:p>
                    <a:p>
                      <a:r>
                        <a:rPr lang="sv-SE" sz="1200" baseline="0" dirty="0" smtClean="0"/>
                        <a:t>3.</a:t>
                      </a:r>
                    </a:p>
                    <a:p>
                      <a:r>
                        <a:rPr lang="sv-SE" sz="1200" baseline="0" dirty="0" smtClean="0"/>
                        <a:t>4.</a:t>
                      </a:r>
                    </a:p>
                    <a:p>
                      <a:r>
                        <a:rPr lang="sv-SE" sz="1200" baseline="0" dirty="0" smtClean="0"/>
                        <a:t>5</a:t>
                      </a:r>
                    </a:p>
                    <a:p>
                      <a:r>
                        <a:rPr lang="sv-SE" sz="1200" baseline="0" dirty="0" smtClean="0"/>
                        <a:t>6</a:t>
                      </a:r>
                    </a:p>
                    <a:p>
                      <a:r>
                        <a:rPr lang="sv-SE" sz="1200" baseline="0" dirty="0" smtClean="0"/>
                        <a:t>7</a:t>
                      </a:r>
                    </a:p>
                    <a:p>
                      <a:r>
                        <a:rPr lang="sv-SE" sz="1200" baseline="0" dirty="0" smtClean="0"/>
                        <a:t>8</a:t>
                      </a:r>
                    </a:p>
                    <a:p>
                      <a:r>
                        <a:rPr lang="sv-SE" sz="1200" baseline="0" dirty="0" smtClean="0"/>
                        <a:t>9</a:t>
                      </a:r>
                    </a:p>
                    <a:p>
                      <a:r>
                        <a:rPr lang="sv-SE" sz="1200" baseline="0" dirty="0" smtClean="0"/>
                        <a:t>10</a:t>
                      </a:r>
                    </a:p>
                    <a:p>
                      <a:r>
                        <a:rPr lang="sv-SE" sz="1200" baseline="0" dirty="0" smtClean="0"/>
                        <a:t>11</a:t>
                      </a:r>
                    </a:p>
                    <a:p>
                      <a:r>
                        <a:rPr lang="sv-SE" sz="1200" baseline="0" dirty="0" smtClean="0"/>
                        <a:t>12</a:t>
                      </a:r>
                    </a:p>
                    <a:p>
                      <a:r>
                        <a:rPr lang="sv-SE" sz="1200" baseline="0" dirty="0" smtClean="0"/>
                        <a:t>13</a:t>
                      </a:r>
                    </a:p>
                    <a:p>
                      <a:r>
                        <a:rPr lang="sv-SE" sz="1200" baseline="0" dirty="0" smtClean="0"/>
                        <a:t>14</a:t>
                      </a:r>
                    </a:p>
                    <a:p>
                      <a:r>
                        <a:rPr lang="sv-SE" sz="1200" baseline="0" dirty="0" smtClean="0"/>
                        <a:t>15</a:t>
                      </a:r>
                    </a:p>
                    <a:p>
                      <a:r>
                        <a:rPr lang="sv-SE" sz="1200" baseline="0" dirty="0" smtClean="0"/>
                        <a:t>16</a:t>
                      </a:r>
                    </a:p>
                    <a:p>
                      <a:r>
                        <a:rPr lang="sv-SE" sz="1200" baseline="0" dirty="0" smtClean="0"/>
                        <a:t>17</a:t>
                      </a:r>
                    </a:p>
                    <a:p>
                      <a:r>
                        <a:rPr lang="sv-SE" sz="1200" baseline="0" smtClean="0"/>
                        <a:t>18</a:t>
                      </a:r>
                    </a:p>
                    <a:p>
                      <a:endParaRPr lang="sv-SE" sz="1200" dirty="0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78976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363357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692190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1774638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4333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6651834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321428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68844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7157268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14585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016100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71165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74054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0766127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76251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989365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080916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049801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441223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89053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197558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994695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9462199"/>
                  </a:ext>
                </a:extLst>
              </a:tr>
              <a:tr h="181306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9065" marR="9065" marT="906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4647017"/>
                  </a:ext>
                </a:extLst>
              </a:tr>
            </a:tbl>
          </a:graphicData>
        </a:graphic>
      </p:graphicFrame>
      <p:graphicFrame>
        <p:nvGraphicFramePr>
          <p:cNvPr id="15" name="Tabell 14">
            <a:extLst>
              <a:ext uri="{FF2B5EF4-FFF2-40B4-BE49-F238E27FC236}">
                <a16:creationId xmlns:a16="http://schemas.microsoft.com/office/drawing/2014/main" id="{8AF66ACA-5F5B-40C5-9C56-A22D84069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782153"/>
              </p:ext>
            </p:extLst>
          </p:nvPr>
        </p:nvGraphicFramePr>
        <p:xfrm>
          <a:off x="8405285" y="1466890"/>
          <a:ext cx="1367563" cy="7898520"/>
        </p:xfrm>
        <a:graphic>
          <a:graphicData uri="http://schemas.openxmlformats.org/drawingml/2006/table">
            <a:tbl>
              <a:tblPr/>
              <a:tblGrid>
                <a:gridCol w="165765">
                  <a:extLst>
                    <a:ext uri="{9D8B030D-6E8A-4147-A177-3AD203B41FA5}">
                      <a16:colId xmlns:a16="http://schemas.microsoft.com/office/drawing/2014/main" val="2529006235"/>
                    </a:ext>
                  </a:extLst>
                </a:gridCol>
                <a:gridCol w="1201798">
                  <a:extLst>
                    <a:ext uri="{9D8B030D-6E8A-4147-A177-3AD203B41FA5}">
                      <a16:colId xmlns:a16="http://schemas.microsoft.com/office/drawing/2014/main" val="3733577293"/>
                    </a:ext>
                  </a:extLst>
                </a:gridCol>
              </a:tblGrid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379503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847379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5912070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08303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07517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906011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4133189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2763231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288940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421802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929611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0689719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944927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4575358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8856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0981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6542300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1477412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5170512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41017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6788415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35801491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566390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2320972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050466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923503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552474"/>
                  </a:ext>
                </a:extLst>
              </a:tr>
              <a:tr h="155405"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 marL="7770" marR="7770" marT="777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3615924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37706DE-83C7-4C80-B800-0D697FFCE77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044" y="206296"/>
            <a:ext cx="1170215" cy="9525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0E4D155-50AC-4777-BD13-2EC6265B2BB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2089" y="99271"/>
            <a:ext cx="1166550" cy="116655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E7A6654-2778-4803-A533-8092C3BB42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6297" y="149801"/>
            <a:ext cx="952500" cy="95250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D4200D0-B63C-42E5-8E37-7EF2A9740C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868" y="206296"/>
            <a:ext cx="1430896" cy="75237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D6DF2E2-3644-4B5D-B9E1-FBEE5E4E8AB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6456" y="99271"/>
            <a:ext cx="9525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073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mail-attachment.googleusercontent.com/attachment/u/0/?ui=2&amp;ik=0234d51e0d&amp;view=att&amp;th=140c3b5d6eb14ff1&amp;attid=0.1&amp;disp=inline&amp;safe=1&amp;zw&amp;saduie=AG9B_P_AXzIoj_Gm7eVDSys52EB5&amp;sadet=1377715902443&amp;sads=F2qX0dR1sXQ3po_3zormTdEtbh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28" name="AutoShape 4" descr="https://mail-attachment.googleusercontent.com/attachment/u/0/?ui=2&amp;ik=0234d51e0d&amp;view=att&amp;th=140c3b5d6eb14ff1&amp;attid=0.1&amp;disp=inline&amp;safe=1&amp;zw&amp;saduie=AG9B_P_AXzIoj_Gm7eVDSys52EB5&amp;sadet=1377715902443&amp;sads=F2qX0dR1sXQ3po_3zormTdEtbh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30" name="AutoShape 6" descr="https://mail-attachment.googleusercontent.com/attachment/u/0/?ui=2&amp;ik=0234d51e0d&amp;view=att&amp;th=140c3b5d6eb14ff1&amp;attid=0.1&amp;disp=inline&amp;safe=1&amp;zw&amp;saduie=AG9B_P_AXzIoj_Gm7eVDSys52EB5&amp;sadet=1377715902443&amp;sads=F2qX0dR1sXQ3po_3zormTdEtbh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032" name="AutoShape 8" descr="https://mail-attachment.googleusercontent.com/attachment/u/0/?ui=2&amp;ik=0234d51e0d&amp;view=att&amp;th=140c3b5d6eb14ff1&amp;attid=0.1&amp;disp=inline&amp;safe=1&amp;zw&amp;saduie=AG9B_P_AXzIoj_Gm7eVDSys52EB5&amp;sadet=1377715902443&amp;sads=F2qX0dR1sXQ3po_3zormTdEtbh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14" name="Rektangel 13"/>
          <p:cNvSpPr/>
          <p:nvPr/>
        </p:nvSpPr>
        <p:spPr>
          <a:xfrm>
            <a:off x="5539281" y="1162741"/>
            <a:ext cx="40831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3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 Black" pitchFamily="34" charset="0"/>
              </a:rPr>
              <a:t>U-13</a:t>
            </a:r>
            <a:endParaRPr lang="sv-SE" sz="3600" dirty="0">
              <a:latin typeface="Arial Black" pitchFamily="34" charset="0"/>
            </a:endParaRPr>
          </a:p>
        </p:txBody>
      </p:sp>
      <p:sp>
        <p:nvSpPr>
          <p:cNvPr id="16" name="Rektangel 15"/>
          <p:cNvSpPr/>
          <p:nvPr/>
        </p:nvSpPr>
        <p:spPr>
          <a:xfrm>
            <a:off x="16936" y="422760"/>
            <a:ext cx="494453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SPELPROGRAM</a:t>
            </a:r>
            <a:endParaRPr lang="sv-SE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Rektangel 11"/>
          <p:cNvSpPr/>
          <p:nvPr/>
        </p:nvSpPr>
        <p:spPr>
          <a:xfrm>
            <a:off x="5108611" y="155929"/>
            <a:ext cx="4944532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v-SE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Nicklas Bäckström </a:t>
            </a:r>
          </a:p>
          <a:p>
            <a:pPr algn="ctr"/>
            <a:r>
              <a:rPr lang="sv-SE" sz="32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Cup 2018</a:t>
            </a:r>
            <a:endParaRPr lang="sv-SE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481" y="5931519"/>
            <a:ext cx="1739429" cy="748853"/>
          </a:xfrm>
          <a:prstGeom prst="rect">
            <a:avLst/>
          </a:prstGeom>
        </p:spPr>
      </p:pic>
      <p:pic>
        <p:nvPicPr>
          <p:cNvPr id="3" name="Bildobjekt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395" y="2017481"/>
            <a:ext cx="3306793" cy="1834237"/>
          </a:xfrm>
          <a:prstGeom prst="rect">
            <a:avLst/>
          </a:prstGeom>
        </p:spPr>
      </p:pic>
      <p:pic>
        <p:nvPicPr>
          <p:cNvPr id="4" name="Bildobjekt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"/>
          <a:stretch/>
        </p:blipFill>
        <p:spPr>
          <a:xfrm>
            <a:off x="6001361" y="3919202"/>
            <a:ext cx="3347668" cy="1841506"/>
          </a:xfrm>
          <a:prstGeom prst="rect">
            <a:avLst/>
          </a:prstGeom>
        </p:spPr>
      </p:pic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99DF3A8A-4A9E-40CB-BDA4-E153888FB6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513753"/>
              </p:ext>
            </p:extLst>
          </p:nvPr>
        </p:nvGraphicFramePr>
        <p:xfrm>
          <a:off x="415023" y="1233147"/>
          <a:ext cx="4543657" cy="5316961"/>
        </p:xfrm>
        <a:graphic>
          <a:graphicData uri="http://schemas.openxmlformats.org/drawingml/2006/table">
            <a:tbl>
              <a:tblPr/>
              <a:tblGrid>
                <a:gridCol w="214151">
                  <a:extLst>
                    <a:ext uri="{9D8B030D-6E8A-4147-A177-3AD203B41FA5}">
                      <a16:colId xmlns:a16="http://schemas.microsoft.com/office/drawing/2014/main" val="3087651524"/>
                    </a:ext>
                  </a:extLst>
                </a:gridCol>
                <a:gridCol w="350547">
                  <a:extLst>
                    <a:ext uri="{9D8B030D-6E8A-4147-A177-3AD203B41FA5}">
                      <a16:colId xmlns:a16="http://schemas.microsoft.com/office/drawing/2014/main" val="755086491"/>
                    </a:ext>
                  </a:extLst>
                </a:gridCol>
                <a:gridCol w="1416059">
                  <a:extLst>
                    <a:ext uri="{9D8B030D-6E8A-4147-A177-3AD203B41FA5}">
                      <a16:colId xmlns:a16="http://schemas.microsoft.com/office/drawing/2014/main" val="1748967273"/>
                    </a:ext>
                  </a:extLst>
                </a:gridCol>
                <a:gridCol w="1344752">
                  <a:extLst>
                    <a:ext uri="{9D8B030D-6E8A-4147-A177-3AD203B41FA5}">
                      <a16:colId xmlns:a16="http://schemas.microsoft.com/office/drawing/2014/main" val="3363183949"/>
                    </a:ext>
                  </a:extLst>
                </a:gridCol>
                <a:gridCol w="609074">
                  <a:extLst>
                    <a:ext uri="{9D8B030D-6E8A-4147-A177-3AD203B41FA5}">
                      <a16:colId xmlns:a16="http://schemas.microsoft.com/office/drawing/2014/main" val="1348717758"/>
                    </a:ext>
                  </a:extLst>
                </a:gridCol>
                <a:gridCol w="609074">
                  <a:extLst>
                    <a:ext uri="{9D8B030D-6E8A-4147-A177-3AD203B41FA5}">
                      <a16:colId xmlns:a16="http://schemas.microsoft.com/office/drawing/2014/main" val="1998778142"/>
                    </a:ext>
                  </a:extLst>
                </a:gridCol>
              </a:tblGrid>
              <a:tr h="208514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Lördag 7 September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971891"/>
                  </a:ext>
                </a:extLst>
              </a:tr>
              <a:tr h="433321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Hemmalag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Resultat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597196"/>
                  </a:ext>
                </a:extLst>
              </a:tr>
              <a:tr h="110836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08:00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Valbo</a:t>
                      </a:r>
                      <a:r>
                        <a:rPr lang="sv-SE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HC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Strömsbro HC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sv-S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1-1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106283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09:15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OSV…..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645615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10:30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072729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11:45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5128632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13:00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782646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14:15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0378358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15:30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7543767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16:45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4437880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18:00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2332878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6734004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8488743"/>
                  </a:ext>
                </a:extLst>
              </a:tr>
              <a:tr h="379953"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Söndag </a:t>
                      </a:r>
                    </a:p>
                    <a:p>
                      <a:pPr algn="l" fontAlgn="b"/>
                      <a:r>
                        <a:rPr lang="sv-SE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September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4953109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Tid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Hemmalag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Bortalag</a:t>
                      </a: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5287850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025458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5326360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442231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114130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5023158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5768556"/>
                  </a:ext>
                </a:extLst>
              </a:tr>
              <a:tr h="208514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329633"/>
                  </a:ext>
                </a:extLst>
              </a:tr>
              <a:tr h="182411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0125626"/>
                  </a:ext>
                </a:extLst>
              </a:tr>
              <a:tr h="182411">
                <a:tc>
                  <a:txBody>
                    <a:bodyPr/>
                    <a:lstStyle/>
                    <a:p>
                      <a:pPr algn="ctr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459" marR="9459" marT="945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80239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0482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110</Words>
  <Application>Microsoft Office PowerPoint</Application>
  <PresentationFormat>A4 (210 x 297 mm)</PresentationFormat>
  <Paragraphs>103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Tex Larsson</dc:creator>
  <cp:lastModifiedBy>Madelene Klockervold</cp:lastModifiedBy>
  <cp:revision>121</cp:revision>
  <cp:lastPrinted>2014-09-23T13:39:57Z</cp:lastPrinted>
  <dcterms:created xsi:type="dcterms:W3CDTF">2013-08-13T18:12:00Z</dcterms:created>
  <dcterms:modified xsi:type="dcterms:W3CDTF">2019-08-08T08:07:22Z</dcterms:modified>
</cp:coreProperties>
</file>