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60" r:id="rId7"/>
    <p:sldId id="257" r:id="rId8"/>
    <p:sldId id="258" r:id="rId9"/>
    <p:sldId id="259" r:id="rId10"/>
  </p:sldIdLst>
  <p:sldSz cx="12192000" cy="6858000"/>
  <p:notesSz cx="6808788" cy="99409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9A7E2A-2CC3-4A84-BA29-0689F642AC0D}" v="380" dt="2019-08-08T05:55:53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i Hiltunen" userId="46bfb93b-1d31-4edd-a6b4-69d98f885626" providerId="ADAL" clId="{E49A7E2A-2CC3-4A84-BA29-0689F642AC0D}"/>
    <pc:docChg chg="custSel addSld delSld modSld">
      <pc:chgData name="Jari Hiltunen" userId="46bfb93b-1d31-4edd-a6b4-69d98f885626" providerId="ADAL" clId="{E49A7E2A-2CC3-4A84-BA29-0689F642AC0D}" dt="2019-08-08T05:55:53.015" v="378" actId="2696"/>
      <pc:docMkLst>
        <pc:docMk/>
      </pc:docMkLst>
      <pc:sldChg chg="addSp delSp modSp">
        <pc:chgData name="Jari Hiltunen" userId="46bfb93b-1d31-4edd-a6b4-69d98f885626" providerId="ADAL" clId="{E49A7E2A-2CC3-4A84-BA29-0689F642AC0D}" dt="2019-08-08T05:03:22.722" v="272" actId="14100"/>
        <pc:sldMkLst>
          <pc:docMk/>
          <pc:sldMk cId="1786302477" sldId="256"/>
        </pc:sldMkLst>
        <pc:spChg chg="mod">
          <ac:chgData name="Jari Hiltunen" userId="46bfb93b-1d31-4edd-a6b4-69d98f885626" providerId="ADAL" clId="{E49A7E2A-2CC3-4A84-BA29-0689F642AC0D}" dt="2019-08-08T04:44:11.534" v="10" actId="1076"/>
          <ac:spMkLst>
            <pc:docMk/>
            <pc:sldMk cId="1786302477" sldId="256"/>
            <ac:spMk id="2" creationId="{51A4DFBC-40FC-436F-86A9-1F483D029D61}"/>
          </ac:spMkLst>
        </pc:spChg>
        <pc:spChg chg="del">
          <ac:chgData name="Jari Hiltunen" userId="46bfb93b-1d31-4edd-a6b4-69d98f885626" providerId="ADAL" clId="{E49A7E2A-2CC3-4A84-BA29-0689F642AC0D}" dt="2019-08-08T04:43:32.821" v="5"/>
          <ac:spMkLst>
            <pc:docMk/>
            <pc:sldMk cId="1786302477" sldId="256"/>
            <ac:spMk id="3" creationId="{3297D0BE-30B3-4E26-BAF9-BC71B49F2966}"/>
          </ac:spMkLst>
        </pc:spChg>
        <pc:picChg chg="mod">
          <ac:chgData name="Jari Hiltunen" userId="46bfb93b-1d31-4edd-a6b4-69d98f885626" providerId="ADAL" clId="{E49A7E2A-2CC3-4A84-BA29-0689F642AC0D}" dt="2019-08-08T05:03:22.722" v="272" actId="14100"/>
          <ac:picMkLst>
            <pc:docMk/>
            <pc:sldMk cId="1786302477" sldId="256"/>
            <ac:picMk id="5" creationId="{4874E76D-F56E-4886-AE0E-E354E3D0B453}"/>
          </ac:picMkLst>
        </pc:picChg>
        <pc:picChg chg="add mod">
          <ac:chgData name="Jari Hiltunen" userId="46bfb93b-1d31-4edd-a6b4-69d98f885626" providerId="ADAL" clId="{E49A7E2A-2CC3-4A84-BA29-0689F642AC0D}" dt="2019-08-08T04:44:21.074" v="12" actId="1076"/>
          <ac:picMkLst>
            <pc:docMk/>
            <pc:sldMk cId="1786302477" sldId="256"/>
            <ac:picMk id="14" creationId="{500CFB9D-F8EC-42CF-98BE-0079EC7A3185}"/>
          </ac:picMkLst>
        </pc:picChg>
      </pc:sldChg>
      <pc:sldChg chg="addSp delSp modSp add">
        <pc:chgData name="Jari Hiltunen" userId="46bfb93b-1d31-4edd-a6b4-69d98f885626" providerId="ADAL" clId="{E49A7E2A-2CC3-4A84-BA29-0689F642AC0D}" dt="2019-08-08T05:20:43.784" v="374" actId="14100"/>
        <pc:sldMkLst>
          <pc:docMk/>
          <pc:sldMk cId="4216208554" sldId="257"/>
        </pc:sldMkLst>
        <pc:spChg chg="mod">
          <ac:chgData name="Jari Hiltunen" userId="46bfb93b-1d31-4edd-a6b4-69d98f885626" providerId="ADAL" clId="{E49A7E2A-2CC3-4A84-BA29-0689F642AC0D}" dt="2019-08-08T04:46:49.210" v="36" actId="1076"/>
          <ac:spMkLst>
            <pc:docMk/>
            <pc:sldMk cId="4216208554" sldId="257"/>
            <ac:spMk id="2" creationId="{A0982C51-2515-4665-A6B3-F73F965BF4C3}"/>
          </ac:spMkLst>
        </pc:spChg>
        <pc:spChg chg="del">
          <ac:chgData name="Jari Hiltunen" userId="46bfb93b-1d31-4edd-a6b4-69d98f885626" providerId="ADAL" clId="{E49A7E2A-2CC3-4A84-BA29-0689F642AC0D}" dt="2019-08-08T04:46:52.622" v="37"/>
          <ac:spMkLst>
            <pc:docMk/>
            <pc:sldMk cId="4216208554" sldId="257"/>
            <ac:spMk id="3" creationId="{E1DD4D88-6B28-4440-B140-31DC9916598B}"/>
          </ac:spMkLst>
        </pc:spChg>
        <pc:spChg chg="add mod">
          <ac:chgData name="Jari Hiltunen" userId="46bfb93b-1d31-4edd-a6b4-69d98f885626" providerId="ADAL" clId="{E49A7E2A-2CC3-4A84-BA29-0689F642AC0D}" dt="2019-08-08T04:49:55.259" v="98" actId="1076"/>
          <ac:spMkLst>
            <pc:docMk/>
            <pc:sldMk cId="4216208554" sldId="257"/>
            <ac:spMk id="14" creationId="{929C5AA8-01A2-4DE2-B180-3A1F250F0886}"/>
          </ac:spMkLst>
        </pc:spChg>
        <pc:picChg chg="add mod">
          <ac:chgData name="Jari Hiltunen" userId="46bfb93b-1d31-4edd-a6b4-69d98f885626" providerId="ADAL" clId="{E49A7E2A-2CC3-4A84-BA29-0689F642AC0D}" dt="2019-08-08T04:48:33.254" v="60" actId="14100"/>
          <ac:picMkLst>
            <pc:docMk/>
            <pc:sldMk cId="4216208554" sldId="257"/>
            <ac:picMk id="5" creationId="{0227B3E6-1FB0-4FD5-A64E-8FE436EE5655}"/>
          </ac:picMkLst>
        </pc:picChg>
        <pc:picChg chg="add mod">
          <ac:chgData name="Jari Hiltunen" userId="46bfb93b-1d31-4edd-a6b4-69d98f885626" providerId="ADAL" clId="{E49A7E2A-2CC3-4A84-BA29-0689F642AC0D}" dt="2019-08-08T04:48:10.249" v="53" actId="1076"/>
          <ac:picMkLst>
            <pc:docMk/>
            <pc:sldMk cId="4216208554" sldId="257"/>
            <ac:picMk id="7" creationId="{4A45589C-0E53-4CEA-8CF7-F62E4FEB48EB}"/>
          </ac:picMkLst>
        </pc:picChg>
        <pc:picChg chg="add mod">
          <ac:chgData name="Jari Hiltunen" userId="46bfb93b-1d31-4edd-a6b4-69d98f885626" providerId="ADAL" clId="{E49A7E2A-2CC3-4A84-BA29-0689F642AC0D}" dt="2019-08-08T05:20:43.784" v="374" actId="14100"/>
          <ac:picMkLst>
            <pc:docMk/>
            <pc:sldMk cId="4216208554" sldId="257"/>
            <ac:picMk id="9" creationId="{87C51BFC-377B-4D93-9BB7-E4201687ABFA}"/>
          </ac:picMkLst>
        </pc:picChg>
        <pc:picChg chg="add mod">
          <ac:chgData name="Jari Hiltunen" userId="46bfb93b-1d31-4edd-a6b4-69d98f885626" providerId="ADAL" clId="{E49A7E2A-2CC3-4A84-BA29-0689F642AC0D}" dt="2019-08-08T04:48:58.514" v="64" actId="1076"/>
          <ac:picMkLst>
            <pc:docMk/>
            <pc:sldMk cId="4216208554" sldId="257"/>
            <ac:picMk id="11" creationId="{661D0600-AE22-4A22-B21C-AFC6FD2A85A4}"/>
          </ac:picMkLst>
        </pc:picChg>
        <pc:picChg chg="add mod">
          <ac:chgData name="Jari Hiltunen" userId="46bfb93b-1d31-4edd-a6b4-69d98f885626" providerId="ADAL" clId="{E49A7E2A-2CC3-4A84-BA29-0689F642AC0D}" dt="2019-08-08T04:49:15.824" v="69" actId="1076"/>
          <ac:picMkLst>
            <pc:docMk/>
            <pc:sldMk cId="4216208554" sldId="257"/>
            <ac:picMk id="13" creationId="{6C106988-1887-4983-B4A8-15D8DEBAD8FB}"/>
          </ac:picMkLst>
        </pc:picChg>
      </pc:sldChg>
      <pc:sldChg chg="add del">
        <pc:chgData name="Jari Hiltunen" userId="46bfb93b-1d31-4edd-a6b4-69d98f885626" providerId="ADAL" clId="{E49A7E2A-2CC3-4A84-BA29-0689F642AC0D}" dt="2019-08-08T04:45:33.959" v="14" actId="2696"/>
        <pc:sldMkLst>
          <pc:docMk/>
          <pc:sldMk cId="4275994918" sldId="257"/>
        </pc:sldMkLst>
      </pc:sldChg>
      <pc:sldChg chg="addSp delSp modSp add">
        <pc:chgData name="Jari Hiltunen" userId="46bfb93b-1d31-4edd-a6b4-69d98f885626" providerId="ADAL" clId="{E49A7E2A-2CC3-4A84-BA29-0689F642AC0D}" dt="2019-08-08T04:55:39.258" v="181" actId="1076"/>
        <pc:sldMkLst>
          <pc:docMk/>
          <pc:sldMk cId="1187317661" sldId="258"/>
        </pc:sldMkLst>
        <pc:spChg chg="mod">
          <ac:chgData name="Jari Hiltunen" userId="46bfb93b-1d31-4edd-a6b4-69d98f885626" providerId="ADAL" clId="{E49A7E2A-2CC3-4A84-BA29-0689F642AC0D}" dt="2019-08-08T04:52:50.703" v="121" actId="1076"/>
          <ac:spMkLst>
            <pc:docMk/>
            <pc:sldMk cId="1187317661" sldId="258"/>
            <ac:spMk id="2" creationId="{C9263A42-FD26-487B-A36B-3ED1B59BFB91}"/>
          </ac:spMkLst>
        </pc:spChg>
        <pc:spChg chg="del">
          <ac:chgData name="Jari Hiltunen" userId="46bfb93b-1d31-4edd-a6b4-69d98f885626" providerId="ADAL" clId="{E49A7E2A-2CC3-4A84-BA29-0689F642AC0D}" dt="2019-08-08T04:52:56.063" v="122"/>
          <ac:spMkLst>
            <pc:docMk/>
            <pc:sldMk cId="1187317661" sldId="258"/>
            <ac:spMk id="3" creationId="{C0255230-90FF-4B28-89E3-9FC9CB068A41}"/>
          </ac:spMkLst>
        </pc:spChg>
        <pc:spChg chg="add mod">
          <ac:chgData name="Jari Hiltunen" userId="46bfb93b-1d31-4edd-a6b4-69d98f885626" providerId="ADAL" clId="{E49A7E2A-2CC3-4A84-BA29-0689F642AC0D}" dt="2019-08-08T04:55:39.258" v="181" actId="1076"/>
          <ac:spMkLst>
            <pc:docMk/>
            <pc:sldMk cId="1187317661" sldId="258"/>
            <ac:spMk id="14" creationId="{E8D40CCF-8377-45D7-9CC2-3C3BA25E9525}"/>
          </ac:spMkLst>
        </pc:spChg>
        <pc:picChg chg="add mod">
          <ac:chgData name="Jari Hiltunen" userId="46bfb93b-1d31-4edd-a6b4-69d98f885626" providerId="ADAL" clId="{E49A7E2A-2CC3-4A84-BA29-0689F642AC0D}" dt="2019-08-08T04:53:13.705" v="126" actId="14100"/>
          <ac:picMkLst>
            <pc:docMk/>
            <pc:sldMk cId="1187317661" sldId="258"/>
            <ac:picMk id="5" creationId="{C1135EC0-1042-487E-B039-9C5CBD025991}"/>
          </ac:picMkLst>
        </pc:picChg>
        <pc:picChg chg="add mod">
          <ac:chgData name="Jari Hiltunen" userId="46bfb93b-1d31-4edd-a6b4-69d98f885626" providerId="ADAL" clId="{E49A7E2A-2CC3-4A84-BA29-0689F642AC0D}" dt="2019-08-08T04:53:40.761" v="132" actId="14100"/>
          <ac:picMkLst>
            <pc:docMk/>
            <pc:sldMk cId="1187317661" sldId="258"/>
            <ac:picMk id="7" creationId="{B7AA0814-637B-4782-88A6-C0A5F0E4D36A}"/>
          </ac:picMkLst>
        </pc:picChg>
        <pc:picChg chg="add mod">
          <ac:chgData name="Jari Hiltunen" userId="46bfb93b-1d31-4edd-a6b4-69d98f885626" providerId="ADAL" clId="{E49A7E2A-2CC3-4A84-BA29-0689F642AC0D}" dt="2019-08-08T04:54:12.954" v="140" actId="1076"/>
          <ac:picMkLst>
            <pc:docMk/>
            <pc:sldMk cId="1187317661" sldId="258"/>
            <ac:picMk id="9" creationId="{029377F4-2D54-41CD-B85F-3C15BC4468DC}"/>
          </ac:picMkLst>
        </pc:picChg>
        <pc:picChg chg="add mod">
          <ac:chgData name="Jari Hiltunen" userId="46bfb93b-1d31-4edd-a6b4-69d98f885626" providerId="ADAL" clId="{E49A7E2A-2CC3-4A84-BA29-0689F642AC0D}" dt="2019-08-08T04:54:45.193" v="147" actId="1076"/>
          <ac:picMkLst>
            <pc:docMk/>
            <pc:sldMk cId="1187317661" sldId="258"/>
            <ac:picMk id="11" creationId="{921FC1D2-D816-497B-BA32-E26956574875}"/>
          </ac:picMkLst>
        </pc:picChg>
        <pc:picChg chg="add mod">
          <ac:chgData name="Jari Hiltunen" userId="46bfb93b-1d31-4edd-a6b4-69d98f885626" providerId="ADAL" clId="{E49A7E2A-2CC3-4A84-BA29-0689F642AC0D}" dt="2019-08-08T04:55:07.857" v="154" actId="14100"/>
          <ac:picMkLst>
            <pc:docMk/>
            <pc:sldMk cId="1187317661" sldId="258"/>
            <ac:picMk id="13" creationId="{AF019ECD-08DB-40D8-8023-7BE547CAE6AB}"/>
          </ac:picMkLst>
        </pc:picChg>
      </pc:sldChg>
      <pc:sldChg chg="addSp delSp modSp add">
        <pc:chgData name="Jari Hiltunen" userId="46bfb93b-1d31-4edd-a6b4-69d98f885626" providerId="ADAL" clId="{E49A7E2A-2CC3-4A84-BA29-0689F642AC0D}" dt="2019-08-08T05:00:22.561" v="271" actId="1076"/>
        <pc:sldMkLst>
          <pc:docMk/>
          <pc:sldMk cId="3461012191" sldId="259"/>
        </pc:sldMkLst>
        <pc:spChg chg="mod">
          <ac:chgData name="Jari Hiltunen" userId="46bfb93b-1d31-4edd-a6b4-69d98f885626" providerId="ADAL" clId="{E49A7E2A-2CC3-4A84-BA29-0689F642AC0D}" dt="2019-08-08T04:58:40.061" v="230" actId="1076"/>
          <ac:spMkLst>
            <pc:docMk/>
            <pc:sldMk cId="3461012191" sldId="259"/>
            <ac:spMk id="2" creationId="{47BCB85D-141C-4EC3-A7C1-45E9F904B6C7}"/>
          </ac:spMkLst>
        </pc:spChg>
        <pc:spChg chg="del">
          <ac:chgData name="Jari Hiltunen" userId="46bfb93b-1d31-4edd-a6b4-69d98f885626" providerId="ADAL" clId="{E49A7E2A-2CC3-4A84-BA29-0689F642AC0D}" dt="2019-08-08T04:56:02.806" v="183"/>
          <ac:spMkLst>
            <pc:docMk/>
            <pc:sldMk cId="3461012191" sldId="259"/>
            <ac:spMk id="3" creationId="{E7A4EEF7-7A62-4690-B47D-185965EC95F4}"/>
          </ac:spMkLst>
        </pc:spChg>
        <pc:spChg chg="add mod">
          <ac:chgData name="Jari Hiltunen" userId="46bfb93b-1d31-4edd-a6b4-69d98f885626" providerId="ADAL" clId="{E49A7E2A-2CC3-4A84-BA29-0689F642AC0D}" dt="2019-08-08T05:00:16.083" v="270" actId="1076"/>
          <ac:spMkLst>
            <pc:docMk/>
            <pc:sldMk cId="3461012191" sldId="259"/>
            <ac:spMk id="14" creationId="{C913905D-9336-4108-8E19-690AD9E59DE2}"/>
          </ac:spMkLst>
        </pc:spChg>
        <pc:picChg chg="add mod">
          <ac:chgData name="Jari Hiltunen" userId="46bfb93b-1d31-4edd-a6b4-69d98f885626" providerId="ADAL" clId="{E49A7E2A-2CC3-4A84-BA29-0689F642AC0D}" dt="2019-08-08T05:00:22.561" v="271" actId="1076"/>
          <ac:picMkLst>
            <pc:docMk/>
            <pc:sldMk cId="3461012191" sldId="259"/>
            <ac:picMk id="5" creationId="{6931E6E7-B76D-4962-9DB0-78D2148CF452}"/>
          </ac:picMkLst>
        </pc:picChg>
        <pc:picChg chg="add mod">
          <ac:chgData name="Jari Hiltunen" userId="46bfb93b-1d31-4edd-a6b4-69d98f885626" providerId="ADAL" clId="{E49A7E2A-2CC3-4A84-BA29-0689F642AC0D}" dt="2019-08-08T04:59:11.892" v="236" actId="14100"/>
          <ac:picMkLst>
            <pc:docMk/>
            <pc:sldMk cId="3461012191" sldId="259"/>
            <ac:picMk id="7" creationId="{AAF66B35-7B9A-4F99-AC84-25359F04F377}"/>
          </ac:picMkLst>
        </pc:picChg>
        <pc:picChg chg="add mod">
          <ac:chgData name="Jari Hiltunen" userId="46bfb93b-1d31-4edd-a6b4-69d98f885626" providerId="ADAL" clId="{E49A7E2A-2CC3-4A84-BA29-0689F642AC0D}" dt="2019-08-08T04:59:04.729" v="235" actId="14100"/>
          <ac:picMkLst>
            <pc:docMk/>
            <pc:sldMk cId="3461012191" sldId="259"/>
            <ac:picMk id="9" creationId="{6293EF49-512F-46FB-B9E8-3261F476E9F8}"/>
          </ac:picMkLst>
        </pc:picChg>
        <pc:picChg chg="add mod">
          <ac:chgData name="Jari Hiltunen" userId="46bfb93b-1d31-4edd-a6b4-69d98f885626" providerId="ADAL" clId="{E49A7E2A-2CC3-4A84-BA29-0689F642AC0D}" dt="2019-08-08T04:59:28.409" v="239" actId="1076"/>
          <ac:picMkLst>
            <pc:docMk/>
            <pc:sldMk cId="3461012191" sldId="259"/>
            <ac:picMk id="11" creationId="{A0D4090E-D16F-4584-A2EE-A9049F1CC421}"/>
          </ac:picMkLst>
        </pc:picChg>
        <pc:picChg chg="add mod">
          <ac:chgData name="Jari Hiltunen" userId="46bfb93b-1d31-4edd-a6b4-69d98f885626" providerId="ADAL" clId="{E49A7E2A-2CC3-4A84-BA29-0689F642AC0D}" dt="2019-08-08T04:59:44.741" v="245" actId="14100"/>
          <ac:picMkLst>
            <pc:docMk/>
            <pc:sldMk cId="3461012191" sldId="259"/>
            <ac:picMk id="13" creationId="{F4E5A4EC-7989-42CF-8833-0901C82EBBD8}"/>
          </ac:picMkLst>
        </pc:picChg>
      </pc:sldChg>
      <pc:sldChg chg="addSp delSp modSp add">
        <pc:chgData name="Jari Hiltunen" userId="46bfb93b-1d31-4edd-a6b4-69d98f885626" providerId="ADAL" clId="{E49A7E2A-2CC3-4A84-BA29-0689F642AC0D}" dt="2019-08-08T05:20:55.208" v="375" actId="14100"/>
        <pc:sldMkLst>
          <pc:docMk/>
          <pc:sldMk cId="3637783455" sldId="260"/>
        </pc:sldMkLst>
        <pc:spChg chg="mod">
          <ac:chgData name="Jari Hiltunen" userId="46bfb93b-1d31-4edd-a6b4-69d98f885626" providerId="ADAL" clId="{E49A7E2A-2CC3-4A84-BA29-0689F642AC0D}" dt="2019-08-08T05:20:34.754" v="373" actId="1076"/>
          <ac:spMkLst>
            <pc:docMk/>
            <pc:sldMk cId="3637783455" sldId="260"/>
            <ac:spMk id="2" creationId="{886A242C-AFCE-4875-9120-5814208A337F}"/>
          </ac:spMkLst>
        </pc:spChg>
        <pc:spChg chg="del">
          <ac:chgData name="Jari Hiltunen" userId="46bfb93b-1d31-4edd-a6b4-69d98f885626" providerId="ADAL" clId="{E49A7E2A-2CC3-4A84-BA29-0689F642AC0D}" dt="2019-08-08T05:05:23.250" v="274"/>
          <ac:spMkLst>
            <pc:docMk/>
            <pc:sldMk cId="3637783455" sldId="260"/>
            <ac:spMk id="3" creationId="{711819F5-8E81-4F9C-8DB0-16B3C51736CF}"/>
          </ac:spMkLst>
        </pc:spChg>
        <pc:spChg chg="add mod">
          <ac:chgData name="Jari Hiltunen" userId="46bfb93b-1d31-4edd-a6b4-69d98f885626" providerId="ADAL" clId="{E49A7E2A-2CC3-4A84-BA29-0689F642AC0D}" dt="2019-08-08T05:10:37.678" v="369" actId="1076"/>
          <ac:spMkLst>
            <pc:docMk/>
            <pc:sldMk cId="3637783455" sldId="260"/>
            <ac:spMk id="14" creationId="{93842EAD-7EA9-4EBC-95C4-A29D82FE3868}"/>
          </ac:spMkLst>
        </pc:spChg>
        <pc:picChg chg="add mod">
          <ac:chgData name="Jari Hiltunen" userId="46bfb93b-1d31-4edd-a6b4-69d98f885626" providerId="ADAL" clId="{E49A7E2A-2CC3-4A84-BA29-0689F642AC0D}" dt="2019-08-08T05:09:29.876" v="316" actId="14100"/>
          <ac:picMkLst>
            <pc:docMk/>
            <pc:sldMk cId="3637783455" sldId="260"/>
            <ac:picMk id="5" creationId="{8C8FE9ED-7013-436A-BE81-B88482E78C83}"/>
          </ac:picMkLst>
        </pc:picChg>
        <pc:picChg chg="add mod">
          <ac:chgData name="Jari Hiltunen" userId="46bfb93b-1d31-4edd-a6b4-69d98f885626" providerId="ADAL" clId="{E49A7E2A-2CC3-4A84-BA29-0689F642AC0D}" dt="2019-08-08T05:20:23.999" v="371" actId="14100"/>
          <ac:picMkLst>
            <pc:docMk/>
            <pc:sldMk cId="3637783455" sldId="260"/>
            <ac:picMk id="7" creationId="{406BA64D-28C6-4CCB-8F01-AD228159CE13}"/>
          </ac:picMkLst>
        </pc:picChg>
        <pc:picChg chg="add mod">
          <ac:chgData name="Jari Hiltunen" userId="46bfb93b-1d31-4edd-a6b4-69d98f885626" providerId="ADAL" clId="{E49A7E2A-2CC3-4A84-BA29-0689F642AC0D}" dt="2019-08-08T05:20:55.208" v="375" actId="14100"/>
          <ac:picMkLst>
            <pc:docMk/>
            <pc:sldMk cId="3637783455" sldId="260"/>
            <ac:picMk id="9" creationId="{D4815E42-863D-41B2-8862-9A87AAA01DC9}"/>
          </ac:picMkLst>
        </pc:picChg>
        <pc:picChg chg="add mod">
          <ac:chgData name="Jari Hiltunen" userId="46bfb93b-1d31-4edd-a6b4-69d98f885626" providerId="ADAL" clId="{E49A7E2A-2CC3-4A84-BA29-0689F642AC0D}" dt="2019-08-08T05:10:05.384" v="327" actId="1076"/>
          <ac:picMkLst>
            <pc:docMk/>
            <pc:sldMk cId="3637783455" sldId="260"/>
            <ac:picMk id="11" creationId="{8CF32930-7DBE-488D-AD8C-1476E7EFDA40}"/>
          </ac:picMkLst>
        </pc:picChg>
        <pc:picChg chg="add mod">
          <ac:chgData name="Jari Hiltunen" userId="46bfb93b-1d31-4edd-a6b4-69d98f885626" providerId="ADAL" clId="{E49A7E2A-2CC3-4A84-BA29-0689F642AC0D}" dt="2019-08-08T05:10:06.669" v="328" actId="1076"/>
          <ac:picMkLst>
            <pc:docMk/>
            <pc:sldMk cId="3637783455" sldId="260"/>
            <ac:picMk id="13" creationId="{F81E1AA3-1862-49F4-89E2-C6BA36D55C83}"/>
          </ac:picMkLst>
        </pc:picChg>
      </pc:sldChg>
      <pc:sldChg chg="add del">
        <pc:chgData name="Jari Hiltunen" userId="46bfb93b-1d31-4edd-a6b4-69d98f885626" providerId="ADAL" clId="{E49A7E2A-2CC3-4A84-BA29-0689F642AC0D}" dt="2019-08-08T05:55:53.015" v="378" actId="2696"/>
        <pc:sldMkLst>
          <pc:docMk/>
          <pc:sldMk cId="1837445028" sldId="261"/>
        </pc:sldMkLst>
      </pc:sldChg>
      <pc:sldChg chg="add">
        <pc:chgData name="Jari Hiltunen" userId="46bfb93b-1d31-4edd-a6b4-69d98f885626" providerId="ADAL" clId="{E49A7E2A-2CC3-4A84-BA29-0689F642AC0D}" dt="2019-08-08T05:55:46.632" v="377"/>
        <pc:sldMkLst>
          <pc:docMk/>
          <pc:sldMk cId="109517074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D5B72-E9AD-4AC5-A854-A4EE6E60F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16DE55-E4AB-4421-BAE6-76C68B005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85E17-D3AB-461C-94E5-7562D4DF1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5554A-B488-4994-B9C0-980BFCFD7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23745-474C-4FFB-A3D2-FB5DD6B7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196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B455C-8B3F-4AA8-9443-E2C4CCD59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1D3DA4-E3DC-468B-9941-F70A773DC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AD364-EDDF-4632-B289-B95EB018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C4FCF-AE85-4C78-A809-4ABD94B93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F657D-D823-462B-B7D8-C4F4A48D9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482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4216B-EB6C-4562-A43F-E92F9D310B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B457FD-B4DD-4A18-B340-24B69ED13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8E59B-9539-476E-924E-085C3D25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3B61D-A039-432D-94EC-4540FEDA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C9DCF-229B-4861-9D78-1696C6C1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54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9E14A-033D-4580-B4F9-C6979EBE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17E3-909D-409E-A483-EA46F9890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F2A35-69F2-4942-80BE-BEB56F1A9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07F9A-E004-4C15-9150-58B113DF7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ACE2B-1AA2-4A36-AD8B-E432F06C8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385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6F020-F5EC-46D8-8687-23E6CCE5B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129D8A-A48E-4DF6-BC76-2BA47415E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D3EE8-AB0A-4B37-829B-58F33294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1E616-4B39-46E1-A53B-3F79CFDC9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325B2-8AB7-41C3-AB5E-B0396D0C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663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B0FFA-9CA8-46D7-A999-AFC4DCAEF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6D117-505A-40EC-BD51-59A918A74A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E7A58-C4FB-470F-9F14-C1CEFF005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E2B9C-11BD-4C03-9E0D-0C7F5C561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2D3C1-0279-4AD8-A207-665020D6E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1C280A-05AF-40A2-984B-9B44308BD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158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834E7-AB53-4989-8A20-390B04AC9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F9946-B4FD-41AF-9810-DCE8B7CF4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0AB28F-64F2-4762-870E-2D1D90659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BEED79-2644-4E7D-BF9C-E764AA8E8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06A95A-AD5D-47E1-9527-BEFEBD5E24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99DE1-C487-4383-BA70-BEE329896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A99FD5-036A-42F6-840C-D140D343C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24B764-4BCA-4A8C-B102-172C7C4F0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060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52579-A9B0-4D50-8E56-7B0FAA8BE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EA4AAC-15DD-41A2-AC52-9B74AF164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F3F657-B075-4F76-8305-E1AB9A039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059F7A-7C95-4F19-B574-AF2BD06AA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618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B509D5-7C2A-4D53-A3CF-2AC9457FE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6E354C-8B27-445A-BC9E-9973A54E4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6F2333-D8A2-46E0-BB77-CE02470F3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0216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3DD65-AA60-4868-87B0-673288C6A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DE484-EE29-459F-B147-749B6CAF3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DBA53-7AAA-4D1B-968C-CD1F0D0F7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73D7F5-3B89-4497-A320-EE2E7E320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D49FA1-F716-4685-B2D7-0F73BF0AB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E879A-082B-4915-9C01-D9BF2843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224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94B8B-0985-45F5-8697-9F78C6E09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18D595-29CE-44B8-864D-4E959F498B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7B097-F443-44FC-AA71-254014FF8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64B601-C18A-4571-BD57-800C89258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2B67BF-155D-4746-BEC2-671F523C6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933B2-7635-4BF1-A80C-39E638EC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339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9F74EA-7456-470B-86B6-0D5A77C29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5FF43-F002-48EE-8AB2-425AD6C59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A7FEB-11C5-4C51-BE31-59712D6FA8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64BA-AB7D-461A-AE92-193345B01066}" type="datetimeFigureOut">
              <a:rPr lang="sv-SE" smtClean="0"/>
              <a:t>2019-08-08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17157-F6A5-42F3-A450-5B53757632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CD46B-BE0D-44EF-BAB2-4D8C42FAAF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5BBD1-E68E-400A-A1B3-5248220D9E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45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4DFBC-40FC-436F-86A9-1F483D029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63537"/>
            <a:ext cx="5573086" cy="1243332"/>
          </a:xfrm>
        </p:spPr>
        <p:txBody>
          <a:bodyPr>
            <a:normAutofit/>
          </a:bodyPr>
          <a:lstStyle/>
          <a:p>
            <a:r>
              <a:rPr lang="sv-SE" sz="7200" dirty="0"/>
              <a:t>VALBO HC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74E76D-F56E-4886-AE0E-E354E3D0B4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88" y="1022078"/>
            <a:ext cx="5918432" cy="33233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BB1B88-1F8A-4B68-86F2-5905331F35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086" y="1235034"/>
            <a:ext cx="4581330" cy="372898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A5CEB19-BED2-411A-864C-9861DA3A33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045" y="5872294"/>
            <a:ext cx="1832493" cy="71394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6B23E62-6C75-4577-9935-C03E8AC068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716" y="5872294"/>
            <a:ext cx="1610403" cy="61085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86B0E21-A418-4747-8BA4-870017FAD94A}"/>
              </a:ext>
            </a:extLst>
          </p:cNvPr>
          <p:cNvSpPr txBox="1"/>
          <p:nvPr/>
        </p:nvSpPr>
        <p:spPr>
          <a:xfrm>
            <a:off x="6330892" y="374849"/>
            <a:ext cx="433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Mobilnummer </a:t>
            </a:r>
            <a:r>
              <a:rPr lang="sv-SE" dirty="0" err="1"/>
              <a:t>Lagvärd</a:t>
            </a:r>
            <a:r>
              <a:rPr lang="sv-SE" dirty="0"/>
              <a:t>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00CFB9D-F8EC-42CF-98BE-0079EC7A318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88" y="4345409"/>
            <a:ext cx="5890470" cy="239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302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69161-A6C7-4D6B-8C6D-4822971DB6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73490" y="167107"/>
            <a:ext cx="9144000" cy="1079253"/>
          </a:xfrm>
        </p:spPr>
        <p:txBody>
          <a:bodyPr>
            <a:normAutofit/>
          </a:bodyPr>
          <a:lstStyle/>
          <a:p>
            <a:r>
              <a:rPr lang="sv-SE" sz="7200" b="1" dirty="0"/>
              <a:t>IK WAXHOLM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260BAC-9E69-43F3-BE82-F1022C25C6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605" y="1584761"/>
            <a:ext cx="4256411" cy="42564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1CB649-DC43-4E24-8A11-A552418C96A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079" y="6055019"/>
            <a:ext cx="1387443" cy="6636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F93D0BD-10AB-4715-8A74-550ADA19A1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03" y="1058353"/>
            <a:ext cx="6563170" cy="29923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A872FBD-160E-4D4D-9368-C8209771E9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8057" y="6055018"/>
            <a:ext cx="1287481" cy="52233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7946C17-6C9D-44B9-B0B5-442F09F1B560}"/>
              </a:ext>
            </a:extLst>
          </p:cNvPr>
          <p:cNvSpPr txBox="1"/>
          <p:nvPr/>
        </p:nvSpPr>
        <p:spPr>
          <a:xfrm>
            <a:off x="6862273" y="244286"/>
            <a:ext cx="496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Mobilnummer </a:t>
            </a:r>
            <a:r>
              <a:rPr lang="sv-SE" dirty="0" err="1"/>
              <a:t>Lagvärd</a:t>
            </a:r>
            <a:r>
              <a:rPr lang="sv-SE" dirty="0"/>
              <a:t>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2E12E9A-E30B-4F1B-B61E-F008595B25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469" y="4050707"/>
            <a:ext cx="6494804" cy="233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1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A242C-AFCE-4875-9120-5814208A3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3982"/>
            <a:ext cx="3719120" cy="1075101"/>
          </a:xfrm>
        </p:spPr>
        <p:txBody>
          <a:bodyPr>
            <a:noAutofit/>
          </a:bodyPr>
          <a:lstStyle/>
          <a:p>
            <a:r>
              <a:rPr lang="sv-SE" sz="7200" dirty="0"/>
              <a:t>FALU IF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8FE9ED-7013-436A-BE81-B88482E78C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994" y="1317697"/>
            <a:ext cx="3648270" cy="36482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6BA64D-28C6-4CCB-8F01-AD228159CE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" y="858416"/>
            <a:ext cx="7264894" cy="33948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4815E42-863D-41B2-8862-9A87AAA01D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7" y="4132927"/>
            <a:ext cx="7128673" cy="26784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CF32930-7DBE-488D-AD8C-1476E7EFDA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4318" y="6184892"/>
            <a:ext cx="1356050" cy="46575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81E1AA3-1862-49F4-89E2-C6BA36D55C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323" y="6184892"/>
            <a:ext cx="1645589" cy="62645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3842EAD-7EA9-4EBC-95C4-A29D82FE3868}"/>
              </a:ext>
            </a:extLst>
          </p:cNvPr>
          <p:cNvSpPr txBox="1"/>
          <p:nvPr/>
        </p:nvSpPr>
        <p:spPr>
          <a:xfrm>
            <a:off x="6766064" y="338903"/>
            <a:ext cx="3275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Mobilnummer </a:t>
            </a:r>
            <a:r>
              <a:rPr lang="sv-SE" dirty="0" err="1"/>
              <a:t>Lagvärd</a:t>
            </a:r>
            <a:r>
              <a:rPr lang="sv-SE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3778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2C51-2515-4665-A6B3-F73F965BF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483" y="61650"/>
            <a:ext cx="5933814" cy="1077156"/>
          </a:xfrm>
        </p:spPr>
        <p:txBody>
          <a:bodyPr>
            <a:noAutofit/>
          </a:bodyPr>
          <a:lstStyle/>
          <a:p>
            <a:r>
              <a:rPr lang="sv-SE" sz="7200" dirty="0"/>
              <a:t>BRUNFLO IK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27B3E6-1FB0-4FD5-A64E-8FE436EE56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053" y="1351409"/>
            <a:ext cx="3362520" cy="33625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A45589C-0E53-4CEA-8CF7-F62E4FEB48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72" y="968854"/>
            <a:ext cx="6749856" cy="33234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C51BFC-377B-4D93-9BB7-E4201687AB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72" y="4122306"/>
            <a:ext cx="6684541" cy="248821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1D0600-AE22-4A22-B21C-AFC6FD2A85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0646" y="5918816"/>
            <a:ext cx="1621854" cy="77580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C106988-1887-4983-B4A8-15D8DEBAD8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1835" y="5918816"/>
            <a:ext cx="1296955" cy="59677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29C5AA8-01A2-4DE2-B180-3A1F250F0886}"/>
              </a:ext>
            </a:extLst>
          </p:cNvPr>
          <p:cNvSpPr txBox="1"/>
          <p:nvPr/>
        </p:nvSpPr>
        <p:spPr>
          <a:xfrm>
            <a:off x="6638430" y="330586"/>
            <a:ext cx="3612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Mobilnummer </a:t>
            </a:r>
            <a:r>
              <a:rPr lang="sv-SE" dirty="0" err="1"/>
              <a:t>Lagvärd</a:t>
            </a:r>
            <a:r>
              <a:rPr lang="sv-SE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16208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63A42-FD26-487B-A36B-3ED1B59BF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483" y="75500"/>
            <a:ext cx="5891868" cy="951321"/>
          </a:xfrm>
        </p:spPr>
        <p:txBody>
          <a:bodyPr/>
          <a:lstStyle/>
          <a:p>
            <a:r>
              <a:rPr lang="sv-SE" dirty="0"/>
              <a:t>TRÅNGSUNDS IF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135EC0-1042-487E-B039-9C5CBD025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82" y="1026821"/>
            <a:ext cx="6690049" cy="32279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AA0814-637B-4782-88A6-C0A5F0E4D3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82" y="3880881"/>
            <a:ext cx="6690049" cy="26503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29377F4-2D54-41CD-B85F-3C15BC4468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130" y="1745478"/>
            <a:ext cx="4772251" cy="250928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21FC1D2-D816-497B-BA32-E269565748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873" y="5784978"/>
            <a:ext cx="1995845" cy="8317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F019ECD-08DB-40D8-8023-7BE547CAE6A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955" y="5784978"/>
            <a:ext cx="1763486" cy="69036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8D40CCF-8377-45D7-9CC2-3C3BA25E9525}"/>
              </a:ext>
            </a:extLst>
          </p:cNvPr>
          <p:cNvSpPr txBox="1"/>
          <p:nvPr/>
        </p:nvSpPr>
        <p:spPr>
          <a:xfrm>
            <a:off x="6755791" y="326722"/>
            <a:ext cx="3495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Mobilnummer </a:t>
            </a:r>
            <a:r>
              <a:rPr lang="sv-SE" dirty="0" err="1"/>
              <a:t>Lagvärd</a:t>
            </a:r>
            <a:r>
              <a:rPr lang="sv-SE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8731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CB85D-141C-4EC3-A7C1-45E9F904B6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6653"/>
            <a:ext cx="6445542" cy="1132514"/>
          </a:xfrm>
        </p:spPr>
        <p:txBody>
          <a:bodyPr>
            <a:noAutofit/>
          </a:bodyPr>
          <a:lstStyle/>
          <a:p>
            <a:r>
              <a:rPr lang="sv-SE" sz="7200" dirty="0"/>
              <a:t>STRÖMSBRO HC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31E6E7-B76D-4962-9DB0-78D2148CF4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1060" y="1723610"/>
            <a:ext cx="4983932" cy="28483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F66B35-7B9A-4F99-AC84-25359F04F3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7" y="923528"/>
            <a:ext cx="6733477" cy="33965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93EF49-512F-46FB-B9E8-3261F476E9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7" y="4208106"/>
            <a:ext cx="6733477" cy="25659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0D4090E-D16F-4584-A2EE-A9049F1CC4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161" y="5801746"/>
            <a:ext cx="1723345" cy="8243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4E5A4EC-7989-42CF-8833-0901C82EBB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237" y="5801746"/>
            <a:ext cx="1613506" cy="67958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913905D-9336-4108-8E19-690AD9E59DE2}"/>
              </a:ext>
            </a:extLst>
          </p:cNvPr>
          <p:cNvSpPr txBox="1"/>
          <p:nvPr/>
        </p:nvSpPr>
        <p:spPr>
          <a:xfrm>
            <a:off x="6774024" y="338821"/>
            <a:ext cx="3050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Mobilnummer </a:t>
            </a:r>
            <a:r>
              <a:rPr lang="sv-SE" dirty="0" err="1"/>
              <a:t>Lagvärd</a:t>
            </a:r>
            <a:r>
              <a:rPr lang="sv-SE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61012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ABEF773390DA4E96B80554D1FFC1B4" ma:contentTypeVersion="11" ma:contentTypeDescription="Create a new document." ma:contentTypeScope="" ma:versionID="2d295b37111fffccc370b24c17b2f672">
  <xsd:schema xmlns:xsd="http://www.w3.org/2001/XMLSchema" xmlns:xs="http://www.w3.org/2001/XMLSchema" xmlns:p="http://schemas.microsoft.com/office/2006/metadata/properties" xmlns:ns3="394bf370-88da-4822-95ad-3e25f425f38f" xmlns:ns4="6725afcb-d402-4876-b76f-9f1be7dabbf0" targetNamespace="http://schemas.microsoft.com/office/2006/metadata/properties" ma:root="true" ma:fieldsID="08d29e6abb99984ec5ab6e70b3ceb6e6" ns3:_="" ns4:_="">
    <xsd:import namespace="394bf370-88da-4822-95ad-3e25f425f38f"/>
    <xsd:import namespace="6725afcb-d402-4876-b76f-9f1be7dabb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4bf370-88da-4822-95ad-3e25f425f3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25afcb-d402-4876-b76f-9f1be7dabbf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5DAEBF-EE53-4DFF-93BD-2A49B028DD2E}">
  <ds:schemaRefs>
    <ds:schemaRef ds:uri="394bf370-88da-4822-95ad-3e25f425f38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725afcb-d402-4876-b76f-9f1be7dabbf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CB4E25C-9742-432E-9A5E-B18BAA3952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4bf370-88da-4822-95ad-3e25f425f38f"/>
    <ds:schemaRef ds:uri="6725afcb-d402-4876-b76f-9f1be7dabb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9EB9A8-DD6B-4056-A5ED-88F3D80BE1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Bredbild</PresentationFormat>
  <Paragraphs>12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VALBO HC</vt:lpstr>
      <vt:lpstr>IK WAXHOLM</vt:lpstr>
      <vt:lpstr>FALU IF</vt:lpstr>
      <vt:lpstr>BRUNFLO IK</vt:lpstr>
      <vt:lpstr>TRÅNGSUNDS IF</vt:lpstr>
      <vt:lpstr>STRÖMSBRO HC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VALBO HC</dc:title>
  <dc:creator>Jari Hiltunen</dc:creator>
  <cp:lastModifiedBy>Madelene Klockervold</cp:lastModifiedBy>
  <cp:revision>1</cp:revision>
  <cp:lastPrinted>2019-08-08T05:00:38Z</cp:lastPrinted>
  <dcterms:created xsi:type="dcterms:W3CDTF">2019-08-08T04:35:44Z</dcterms:created>
  <dcterms:modified xsi:type="dcterms:W3CDTF">2019-08-08T07:44:40Z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0x010100EBABEF773390DA4E96B80554D1FFC1B4</vt:lpwstr>
  </property>
</Properties>
</file>